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64" r:id="rId3"/>
    <p:sldId id="257" r:id="rId4"/>
    <p:sldId id="260" r:id="rId5"/>
    <p:sldId id="261" r:id="rId6"/>
    <p:sldId id="262" r:id="rId7"/>
    <p:sldId id="263" r:id="rId8"/>
    <p:sldId id="258" r:id="rId9"/>
    <p:sldId id="259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-196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3/18/15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3/18/15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3/18/15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3/18/15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3/18/15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3/18/15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Phase 2: SEEP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46310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It’s </a:t>
            </a:r>
            <a:r>
              <a:rPr lang="en-US" dirty="0" smtClean="0"/>
              <a:t>Wednesday!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have a couple more SEEP </a:t>
            </a:r>
            <a:r>
              <a:rPr lang="en-US" dirty="0" smtClean="0"/>
              <a:t>rotations!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Your final draft position paper is due </a:t>
            </a:r>
            <a:r>
              <a:rPr lang="en-US" b="1" dirty="0" smtClean="0"/>
              <a:t>Thursday March </a:t>
            </a:r>
            <a:r>
              <a:rPr lang="en-US" b="1" dirty="0" smtClean="0"/>
              <a:t>19 @ 2:10</a:t>
            </a:r>
            <a:endParaRPr lang="en-US" b="1" dirty="0" smtClean="0"/>
          </a:p>
          <a:p>
            <a:endParaRPr lang="en-US" dirty="0"/>
          </a:p>
          <a:p>
            <a:r>
              <a:rPr lang="en-US" dirty="0" smtClean="0"/>
              <a:t>Our goal is to do some really good thinking and research…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773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Welcome to the </a:t>
            </a:r>
            <a:r>
              <a:rPr lang="en-US" sz="4900" b="1" dirty="0" smtClean="0">
                <a:solidFill>
                  <a:srgbClr val="FF0000"/>
                </a:solidFill>
              </a:rPr>
              <a:t>SEEP</a:t>
            </a:r>
            <a:r>
              <a:rPr lang="en-US" sz="4900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rotation!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</a:t>
            </a:r>
            <a:r>
              <a:rPr lang="en-US" b="1" dirty="0" smtClean="0"/>
              <a:t>ocial</a:t>
            </a:r>
            <a:r>
              <a:rPr lang="en-US" dirty="0" smtClean="0"/>
              <a:t> = </a:t>
            </a:r>
            <a:r>
              <a:rPr lang="en-US" dirty="0"/>
              <a:t>social/cultural behaviors, relationships, membership</a:t>
            </a:r>
            <a:r>
              <a:rPr lang="en-US" dirty="0" smtClean="0"/>
              <a:t>, class, religious</a:t>
            </a:r>
            <a:r>
              <a:rPr lang="en-US" dirty="0"/>
              <a:t>, organization </a:t>
            </a:r>
            <a:endParaRPr lang="en-US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E</a:t>
            </a:r>
            <a:r>
              <a:rPr lang="en-US" b="1" dirty="0" smtClean="0"/>
              <a:t>nvironmental</a:t>
            </a:r>
            <a:r>
              <a:rPr lang="en-US" dirty="0" smtClean="0"/>
              <a:t> = destruction, costs, land use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E</a:t>
            </a:r>
            <a:r>
              <a:rPr lang="en-US" b="1" dirty="0" smtClean="0"/>
              <a:t>conomic</a:t>
            </a:r>
            <a:r>
              <a:rPr lang="en-US" dirty="0" smtClean="0"/>
              <a:t> = </a:t>
            </a:r>
            <a:r>
              <a:rPr lang="en-US" dirty="0"/>
              <a:t>use of resources, jobs, supply/scarcity, global economy </a:t>
            </a:r>
            <a:endParaRPr lang="en-US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P</a:t>
            </a:r>
            <a:r>
              <a:rPr lang="en-US" b="1" dirty="0" smtClean="0"/>
              <a:t>olitical</a:t>
            </a:r>
            <a:r>
              <a:rPr lang="en-US" dirty="0" smtClean="0"/>
              <a:t> = </a:t>
            </a:r>
            <a:r>
              <a:rPr lang="en-US" dirty="0"/>
              <a:t>governance, human rights, policy, regulations, law, diplomacy, agreements </a:t>
            </a:r>
            <a:endParaRPr lang="en-US" dirty="0" smtClean="0"/>
          </a:p>
          <a:p>
            <a:pPr marL="1143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9094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E</a:t>
            </a:r>
            <a:r>
              <a:rPr lang="en-US" b="1" dirty="0" smtClean="0"/>
              <a:t>conomics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do we mean by an ‘economic lens’?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5389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Economics- Broad </a:t>
            </a:r>
            <a:r>
              <a:rPr lang="en-US" dirty="0" smtClean="0"/>
              <a:t>questions</a:t>
            </a:r>
            <a:br>
              <a:rPr lang="en-US" dirty="0" smtClean="0"/>
            </a:br>
            <a:r>
              <a:rPr lang="en-US" dirty="0" smtClean="0"/>
              <a:t>25 minutes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lvl="0" indent="-457200">
              <a:buFont typeface="+mj-lt"/>
              <a:buAutoNum type="arabicPeriod"/>
            </a:pPr>
            <a:r>
              <a:rPr lang="en-US" dirty="0"/>
              <a:t>What do you already know about your topic in relation to </a:t>
            </a:r>
            <a:r>
              <a:rPr lang="en-US" dirty="0" smtClean="0">
                <a:solidFill>
                  <a:srgbClr val="FF0000"/>
                </a:solidFill>
              </a:rPr>
              <a:t>ECONOMICS</a:t>
            </a:r>
            <a:r>
              <a:rPr lang="en-US" dirty="0" smtClean="0"/>
              <a:t>?</a:t>
            </a:r>
            <a:endParaRPr lang="en-US" dirty="0"/>
          </a:p>
          <a:p>
            <a:pPr marL="571500" lvl="0" indent="-457200">
              <a:buFont typeface="+mj-lt"/>
              <a:buAutoNum type="arabicPeriod"/>
            </a:pPr>
            <a:r>
              <a:rPr lang="en-US" dirty="0"/>
              <a:t>What assumptions do you have based on your topic in relation </a:t>
            </a:r>
            <a:r>
              <a:rPr lang="en-US" dirty="0" smtClean="0"/>
              <a:t>to </a:t>
            </a:r>
            <a:r>
              <a:rPr lang="en-US" dirty="0" smtClean="0">
                <a:solidFill>
                  <a:srgbClr val="FF0000"/>
                </a:solidFill>
              </a:rPr>
              <a:t>ECONOMICS</a:t>
            </a:r>
            <a:r>
              <a:rPr lang="en-US" dirty="0" smtClean="0"/>
              <a:t>?</a:t>
            </a:r>
            <a:endParaRPr lang="en-US" dirty="0"/>
          </a:p>
          <a:p>
            <a:pPr marL="571500" lvl="0" indent="-457200">
              <a:buFont typeface="+mj-lt"/>
              <a:buAutoNum type="arabicPeriod"/>
            </a:pPr>
            <a:r>
              <a:rPr lang="en-US" dirty="0"/>
              <a:t>What role does </a:t>
            </a:r>
            <a:r>
              <a:rPr lang="en-US" dirty="0" smtClean="0">
                <a:solidFill>
                  <a:srgbClr val="FF0000"/>
                </a:solidFill>
              </a:rPr>
              <a:t>ECONOMICS</a:t>
            </a:r>
            <a:r>
              <a:rPr lang="en-US" dirty="0" smtClean="0"/>
              <a:t> have </a:t>
            </a:r>
            <a:r>
              <a:rPr lang="en-US" dirty="0"/>
              <a:t>in your topic?</a:t>
            </a:r>
          </a:p>
          <a:p>
            <a:pPr marL="571500" lvl="0" indent="-457200">
              <a:buFont typeface="+mj-lt"/>
              <a:buAutoNum type="arabicPeriod"/>
            </a:pPr>
            <a:r>
              <a:rPr lang="en-US" dirty="0"/>
              <a:t>What are the implications of </a:t>
            </a:r>
            <a:r>
              <a:rPr lang="en-US" dirty="0" smtClean="0">
                <a:solidFill>
                  <a:srgbClr val="FF0000"/>
                </a:solidFill>
              </a:rPr>
              <a:t>ECONOMICS</a:t>
            </a:r>
            <a:r>
              <a:rPr lang="en-US" dirty="0" smtClean="0"/>
              <a:t> for </a:t>
            </a:r>
            <a:r>
              <a:rPr lang="en-US" dirty="0"/>
              <a:t>your topic? (effects and consequences)</a:t>
            </a:r>
          </a:p>
          <a:p>
            <a:pPr marL="571500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0116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Deeper </a:t>
            </a:r>
            <a:r>
              <a:rPr lang="en-US" dirty="0" smtClean="0"/>
              <a:t>Questions</a:t>
            </a:r>
            <a:br>
              <a:rPr lang="en-US" dirty="0" smtClean="0"/>
            </a:br>
            <a:r>
              <a:rPr lang="en-US" dirty="0" smtClean="0"/>
              <a:t>25 minutes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lvl="0" indent="-457200">
              <a:buFont typeface="+mj-lt"/>
              <a:buAutoNum type="arabicPeriod" startAt="5"/>
            </a:pPr>
            <a:r>
              <a:rPr lang="en-US" dirty="0"/>
              <a:t>What significant changes within </a:t>
            </a:r>
            <a:r>
              <a:rPr lang="en-US" dirty="0" smtClean="0"/>
              <a:t>this SEEP (</a:t>
            </a:r>
            <a:r>
              <a:rPr lang="en-US" dirty="0" smtClean="0">
                <a:solidFill>
                  <a:srgbClr val="FF0000"/>
                </a:solidFill>
              </a:rPr>
              <a:t>Economics</a:t>
            </a:r>
            <a:r>
              <a:rPr lang="en-US" dirty="0" smtClean="0"/>
              <a:t>) </a:t>
            </a:r>
            <a:r>
              <a:rPr lang="en-US" dirty="0"/>
              <a:t>has had the most significant impact on your topic of interest?  (e.g. portion sizes </a:t>
            </a:r>
            <a:r>
              <a:rPr lang="en-US" dirty="0" smtClean="0"/>
              <a:t>have quadrupled </a:t>
            </a:r>
            <a:r>
              <a:rPr lang="en-US" dirty="0"/>
              <a:t>in the last 20 years )</a:t>
            </a:r>
          </a:p>
          <a:p>
            <a:pPr marL="571500" lvl="0" indent="-457200">
              <a:buFont typeface="+mj-lt"/>
              <a:buAutoNum type="arabicPeriod" startAt="5"/>
            </a:pPr>
            <a:r>
              <a:rPr lang="en-US" dirty="0"/>
              <a:t>What connections within </a:t>
            </a:r>
            <a:r>
              <a:rPr lang="en-US" dirty="0" smtClean="0">
                <a:solidFill>
                  <a:srgbClr val="FF0000"/>
                </a:solidFill>
              </a:rPr>
              <a:t>SEEPs</a:t>
            </a:r>
            <a:r>
              <a:rPr lang="en-US" dirty="0" smtClean="0"/>
              <a:t> </a:t>
            </a:r>
            <a:r>
              <a:rPr lang="en-US" dirty="0"/>
              <a:t>exist for your topic of interest?  (do </a:t>
            </a:r>
            <a:r>
              <a:rPr lang="en-US" dirty="0" smtClean="0"/>
              <a:t>you see </a:t>
            </a:r>
            <a:r>
              <a:rPr lang="en-US" dirty="0"/>
              <a:t>a connection between the politics and the </a:t>
            </a:r>
            <a:r>
              <a:rPr lang="en-US" dirty="0" smtClean="0"/>
              <a:t>environment for example?)</a:t>
            </a:r>
            <a:endParaRPr lang="en-US" dirty="0"/>
          </a:p>
          <a:p>
            <a:pPr marL="571500" lvl="0" indent="-457200">
              <a:buFont typeface="+mj-lt"/>
              <a:buAutoNum type="arabicPeriod" startAt="5"/>
            </a:pPr>
            <a:r>
              <a:rPr lang="en-US" dirty="0"/>
              <a:t>What do you need to know moving forward about your topic in relation to this area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Begin to now research this list you create</a:t>
            </a:r>
            <a:endParaRPr lang="en-US" dirty="0"/>
          </a:p>
          <a:p>
            <a:pPr lvl="1"/>
            <a:r>
              <a:rPr lang="en-US" dirty="0" smtClean="0"/>
              <a:t>This is your Homework!  Get that research done!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08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Long Write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30 minutes</a:t>
            </a:r>
            <a:r>
              <a:rPr lang="en-US" dirty="0"/>
              <a:t>	</a:t>
            </a:r>
            <a:endParaRPr lang="en-US" dirty="0" smtClean="0"/>
          </a:p>
          <a:p>
            <a:r>
              <a:rPr lang="en-US" dirty="0" smtClean="0"/>
              <a:t>Students </a:t>
            </a:r>
            <a:r>
              <a:rPr lang="en-US" dirty="0"/>
              <a:t>now begin a </a:t>
            </a:r>
            <a:r>
              <a:rPr lang="en-US" dirty="0">
                <a:solidFill>
                  <a:srgbClr val="FF0000"/>
                </a:solidFill>
              </a:rPr>
              <a:t>‘long write’ </a:t>
            </a:r>
            <a:r>
              <a:rPr lang="en-US" dirty="0"/>
              <a:t>in which they write as much as they can about what they have discovered/uncovered/researched.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966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2: Position paper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73525"/>
            <a:ext cx="7556313" cy="4152638"/>
          </a:xfrm>
        </p:spPr>
        <p:txBody>
          <a:bodyPr>
            <a:normAutofit/>
          </a:bodyPr>
          <a:lstStyle/>
          <a:p>
            <a:r>
              <a:rPr lang="en-US" dirty="0" smtClean="0"/>
              <a:t>You now have a special interest</a:t>
            </a:r>
          </a:p>
          <a:p>
            <a:pPr lvl="1"/>
            <a:r>
              <a:rPr lang="en-US" dirty="0" smtClean="0"/>
              <a:t>Childhood Obesity, Sustainable Farming, Meat Industry lobbying, etc.</a:t>
            </a:r>
          </a:p>
          <a:p>
            <a:pPr lvl="1"/>
            <a:endParaRPr lang="en-US" dirty="0"/>
          </a:p>
          <a:p>
            <a:r>
              <a:rPr lang="en-US" dirty="0" smtClean="0"/>
              <a:t>You are going to now examine your topic through 4 different lenses</a:t>
            </a:r>
          </a:p>
          <a:p>
            <a:pPr lvl="1"/>
            <a:r>
              <a:rPr lang="en-US" dirty="0"/>
              <a:t>Social = </a:t>
            </a:r>
            <a:r>
              <a:rPr lang="en-US" dirty="0" err="1"/>
              <a:t>Heckmann</a:t>
            </a:r>
            <a:endParaRPr lang="en-US" dirty="0"/>
          </a:p>
          <a:p>
            <a:pPr lvl="1"/>
            <a:r>
              <a:rPr lang="en-US" dirty="0"/>
              <a:t>Environmental = Hundley</a:t>
            </a:r>
          </a:p>
          <a:p>
            <a:pPr lvl="1"/>
            <a:r>
              <a:rPr lang="en-US" dirty="0"/>
              <a:t>Economic = Zeman</a:t>
            </a:r>
          </a:p>
          <a:p>
            <a:pPr lvl="1"/>
            <a:r>
              <a:rPr lang="en-US" dirty="0"/>
              <a:t>Political = </a:t>
            </a:r>
            <a:r>
              <a:rPr lang="en-US" dirty="0" smtClean="0"/>
              <a:t>Wegener</a:t>
            </a:r>
            <a:endParaRPr lang="en-US" dirty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93926" y="4547689"/>
            <a:ext cx="4033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S…E…E…P!</a:t>
            </a:r>
            <a:endParaRPr lang="en-US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7605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2: So what now?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What</a:t>
            </a:r>
            <a:r>
              <a:rPr lang="en-US" dirty="0" smtClean="0"/>
              <a:t>: writing a paper based on a special interest</a:t>
            </a:r>
          </a:p>
          <a:p>
            <a:r>
              <a:rPr lang="en-US" b="1" dirty="0" smtClean="0"/>
              <a:t>Where</a:t>
            </a:r>
            <a:r>
              <a:rPr lang="en-US" dirty="0" smtClean="0"/>
              <a:t>: rotate through the same GIS rotation</a:t>
            </a:r>
          </a:p>
          <a:p>
            <a:r>
              <a:rPr lang="en-US" b="1" dirty="0" smtClean="0"/>
              <a:t>Who</a:t>
            </a:r>
            <a:r>
              <a:rPr lang="en-US" dirty="0" smtClean="0"/>
              <a:t>: teachers are providing a different lens to look at your paper through (SEEP)</a:t>
            </a:r>
          </a:p>
          <a:p>
            <a:r>
              <a:rPr lang="en-US" b="1" dirty="0" smtClean="0"/>
              <a:t>Why</a:t>
            </a:r>
            <a:r>
              <a:rPr lang="en-US" dirty="0" smtClean="0"/>
              <a:t>: solidify your information and take a position!</a:t>
            </a:r>
          </a:p>
          <a:p>
            <a:r>
              <a:rPr lang="en-US" b="1" dirty="0" smtClean="0"/>
              <a:t>When</a:t>
            </a:r>
            <a:r>
              <a:rPr lang="en-US" dirty="0" smtClean="0"/>
              <a:t>: March 12-20; final draft due March 20</a:t>
            </a:r>
          </a:p>
          <a:p>
            <a:endParaRPr lang="en-US" dirty="0"/>
          </a:p>
          <a:p>
            <a:r>
              <a:rPr lang="en-US" b="1" dirty="0" smtClean="0"/>
              <a:t>How</a:t>
            </a:r>
            <a:r>
              <a:rPr lang="en-US" dirty="0" smtClean="0"/>
              <a:t>: students craft ideas and look at their special interest using a series of 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9116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Apothecary.thmx</Template>
  <TotalTime>319</TotalTime>
  <Words>330</Words>
  <Application>Microsoft Macintosh PowerPoint</Application>
  <PresentationFormat>On-screen Show 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Apothecary</vt:lpstr>
      <vt:lpstr>Phase 2: SEEP</vt:lpstr>
      <vt:lpstr>It’s Wednesday!</vt:lpstr>
      <vt:lpstr>Welcome to the SEEP rotation!</vt:lpstr>
      <vt:lpstr>Economics</vt:lpstr>
      <vt:lpstr>Economics- Broad questions 25 minutes</vt:lpstr>
      <vt:lpstr>Deeper Questions 25 minutes</vt:lpstr>
      <vt:lpstr>Long Write</vt:lpstr>
      <vt:lpstr>Phase 2: Position paper</vt:lpstr>
      <vt:lpstr>Phase 2: So what now?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Phase 2: SEEP</dc:title>
  <dc:creator>Matthew Zeman</dc:creator>
  <cp:lastModifiedBy>Matthew Zeman</cp:lastModifiedBy>
  <cp:revision>18</cp:revision>
  <dcterms:created xsi:type="dcterms:W3CDTF">2015-03-12T00:41:02Z</dcterms:created>
  <dcterms:modified xsi:type="dcterms:W3CDTF">2015-03-18T02:23:25Z</dcterms:modified>
</cp:coreProperties>
</file>